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6" r:id="rId3"/>
    <p:sldId id="257" r:id="rId4"/>
    <p:sldId id="265" r:id="rId5"/>
    <p:sldId id="258" r:id="rId6"/>
    <p:sldId id="259" r:id="rId7"/>
    <p:sldId id="268" r:id="rId8"/>
    <p:sldId id="260" r:id="rId9"/>
    <p:sldId id="261" r:id="rId10"/>
    <p:sldId id="262" r:id="rId11"/>
    <p:sldId id="263" r:id="rId12"/>
    <p:sldId id="264" r:id="rId13"/>
    <p:sldId id="267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73" d="100"/>
          <a:sy n="73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5/3/2020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5/3/2020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bg-BG" dirty="0" smtClean="0"/>
              <a:t> 1-ви май</a:t>
            </a:r>
            <a:r>
              <a:rPr lang="en-US" dirty="0" smtClean="0"/>
              <a:t>-</a:t>
            </a:r>
            <a:r>
              <a:rPr lang="bg-BG" dirty="0" smtClean="0"/>
              <a:t>празник на труд</a:t>
            </a:r>
            <a:r>
              <a:rPr lang="en-US" dirty="0" smtClean="0"/>
              <a:t>o</a:t>
            </a:r>
            <a:r>
              <a:rPr lang="bg-BG" dirty="0" smtClean="0"/>
              <a:t>вите хора по цял свят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3200" dirty="0" smtClean="0"/>
              <a:t>Това са нашите проекти за този празник</a:t>
            </a:r>
            <a:endParaRPr lang="bg-BG" sz="3200" dirty="0"/>
          </a:p>
        </p:txBody>
      </p:sp>
    </p:spTree>
    <p:extLst>
      <p:ext uri="{BB962C8B-B14F-4D97-AF65-F5344CB8AC3E}">
        <p14:creationId xmlns:p14="http://schemas.microsoft.com/office/powerpoint/2010/main" val="251001048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183" y="2127787"/>
            <a:ext cx="8081884" cy="4374613"/>
          </a:xfrm>
        </p:spPr>
      </p:pic>
    </p:spTree>
    <p:extLst>
      <p:ext uri="{BB962C8B-B14F-4D97-AF65-F5344CB8AC3E}">
        <p14:creationId xmlns:p14="http://schemas.microsoft.com/office/powerpoint/2010/main" val="1514037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2065866" cy="1320800"/>
          </a:xfrm>
        </p:spPr>
        <p:txBody>
          <a:bodyPr/>
          <a:lstStyle/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7067" y="1930400"/>
            <a:ext cx="8596668" cy="4927600"/>
          </a:xfrm>
        </p:spPr>
        <p:txBody>
          <a:bodyPr>
            <a:normAutofit fontScale="40000" lnSpcReduction="20000"/>
          </a:bodyPr>
          <a:lstStyle/>
          <a:p>
            <a:pPr algn="ctr"/>
            <a:r>
              <a:rPr lang="bg-BG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Цветен Първи май пристига</a:t>
            </a:r>
          </a:p>
          <a:p>
            <a:pPr algn="ctr"/>
            <a:r>
              <a:rPr lang="bg-BG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bg-BG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най-малкото селце</a:t>
            </a:r>
          </a:p>
          <a:p>
            <a:pPr algn="ctr"/>
            <a:r>
              <a:rPr lang="bg-BG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песента на чучулига</a:t>
            </a:r>
          </a:p>
          <a:p>
            <a:pPr algn="ctr"/>
            <a:r>
              <a:rPr lang="bg-BG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bg-BG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работните ръце,</a:t>
            </a:r>
          </a:p>
          <a:p>
            <a:pPr algn="ctr"/>
            <a:r>
              <a:rPr lang="bg-BG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ръцете,от които</a:t>
            </a:r>
          </a:p>
          <a:p>
            <a:pPr algn="ctr"/>
            <a:r>
              <a:rPr lang="bg-BG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bg-BG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икнат всички чудеса:</a:t>
            </a:r>
          </a:p>
          <a:p>
            <a:pPr algn="ctr"/>
            <a:r>
              <a:rPr lang="bg-BG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нова къща,златно жито,</a:t>
            </a:r>
          </a:p>
          <a:p>
            <a:pPr algn="ctr"/>
            <a:r>
              <a:rPr lang="bg-BG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bg-BG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ът в далечни небеса...</a:t>
            </a:r>
          </a:p>
          <a:p>
            <a:pPr algn="ctr"/>
            <a:r>
              <a:rPr lang="bg-BG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Първи май! Звъни простора-</a:t>
            </a:r>
          </a:p>
          <a:p>
            <a:pPr algn="ctr"/>
            <a:r>
              <a:rPr lang="bg-BG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bg-BG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 на трудовите хора!</a:t>
            </a:r>
          </a:p>
          <a:p>
            <a:pPr algn="ctr"/>
            <a:r>
              <a:rPr lang="bg-BG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/Ангелина Жекова/</a:t>
            </a:r>
          </a:p>
          <a:p>
            <a:endParaRPr lang="bg-BG" dirty="0"/>
          </a:p>
          <a:p>
            <a:endParaRPr lang="bg-BG" dirty="0" smtClean="0"/>
          </a:p>
        </p:txBody>
      </p:sp>
    </p:spTree>
    <p:extLst>
      <p:ext uri="{BB962C8B-B14F-4D97-AF65-F5344CB8AC3E}">
        <p14:creationId xmlns:p14="http://schemas.microsoft.com/office/powerpoint/2010/main" val="264123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 smtClean="0"/>
              <a:t>Учениците от 4,,а“клас отбелязаха празника със свои рисунки.снимки и кратки разказчета.Миро и Кати почистват и спортуват.                        </a:t>
            </a:r>
          </a:p>
          <a:p>
            <a:endParaRPr lang="bg-B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17" y="2878665"/>
            <a:ext cx="2857500" cy="33928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609" y="2878665"/>
            <a:ext cx="3149600" cy="3392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724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331199" cy="1100667"/>
          </a:xfrm>
        </p:spPr>
        <p:txBody>
          <a:bodyPr>
            <a:normAutofit/>
          </a:bodyPr>
          <a:lstStyle/>
          <a:p>
            <a:r>
              <a:rPr lang="bg-BG" dirty="0" smtClean="0"/>
              <a:t>Крис  изработи проекти от камъчета       </a:t>
            </a:r>
            <a:endParaRPr lang="bg-BG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64933" y="1970436"/>
            <a:ext cx="4047065" cy="4311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964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934" y="1614576"/>
            <a:ext cx="4859866" cy="5373512"/>
          </a:xfrm>
        </p:spPr>
      </p:pic>
    </p:spTree>
    <p:extLst>
      <p:ext uri="{BB962C8B-B14F-4D97-AF65-F5344CB8AC3E}">
        <p14:creationId xmlns:p14="http://schemas.microsoft.com/office/powerpoint/2010/main" val="180006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Митко е нарисувал една от забележителностите на град Самоков и  нейната история</a:t>
            </a:r>
            <a:endParaRPr lang="bg-B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394" y="2160588"/>
            <a:ext cx="6095206" cy="4138612"/>
          </a:xfrm>
        </p:spPr>
      </p:pic>
    </p:spTree>
    <p:extLst>
      <p:ext uri="{BB962C8B-B14F-4D97-AF65-F5344CB8AC3E}">
        <p14:creationId xmlns:p14="http://schemas.microsoft.com/office/powerpoint/2010/main" val="682590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Йоана нарисува своя портрет и написа кратко разказче с илюстрация за своето село.</a:t>
            </a:r>
            <a:endParaRPr lang="bg-B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201" y="2218266"/>
            <a:ext cx="4859866" cy="4318001"/>
          </a:xfrm>
        </p:spPr>
      </p:pic>
    </p:spTree>
    <p:extLst>
      <p:ext uri="{BB962C8B-B14F-4D97-AF65-F5344CB8AC3E}">
        <p14:creationId xmlns:p14="http://schemas.microsoft.com/office/powerpoint/2010/main" val="36974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139" y="1507065"/>
            <a:ext cx="3931728" cy="5012268"/>
          </a:xfrm>
        </p:spPr>
      </p:pic>
    </p:spTree>
    <p:extLst>
      <p:ext uri="{BB962C8B-B14F-4D97-AF65-F5344CB8AC3E}">
        <p14:creationId xmlns:p14="http://schemas.microsoft.com/office/powerpoint/2010/main" val="834549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Вальо,Тони и Божидара се проявиха като умели художници</a:t>
            </a:r>
            <a:endParaRPr lang="bg-B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924" y="2099733"/>
            <a:ext cx="7637875" cy="4368800"/>
          </a:xfrm>
        </p:spPr>
      </p:pic>
    </p:spTree>
    <p:extLst>
      <p:ext uri="{BB962C8B-B14F-4D97-AF65-F5344CB8AC3E}">
        <p14:creationId xmlns:p14="http://schemas.microsoft.com/office/powerpoint/2010/main" val="3786049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А това са двете прекрасни рисунки на Ванеса</a:t>
            </a:r>
            <a:endParaRPr lang="bg-B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400" y="2160588"/>
            <a:ext cx="5181600" cy="4307945"/>
          </a:xfrm>
        </p:spPr>
      </p:pic>
    </p:spTree>
    <p:extLst>
      <p:ext uri="{BB962C8B-B14F-4D97-AF65-F5344CB8AC3E}">
        <p14:creationId xmlns:p14="http://schemas.microsoft.com/office/powerpoint/2010/main" val="402132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019" y="2172494"/>
            <a:ext cx="6858000" cy="3857625"/>
          </a:xfrm>
        </p:spPr>
      </p:pic>
    </p:spTree>
    <p:extLst>
      <p:ext uri="{BB962C8B-B14F-4D97-AF65-F5344CB8AC3E}">
        <p14:creationId xmlns:p14="http://schemas.microsoft.com/office/powerpoint/2010/main" val="33791235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Ванеса ни е показала своя талант.</a:t>
            </a:r>
            <a:endParaRPr lang="bg-B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032820" y="1763749"/>
            <a:ext cx="3966960" cy="4629805"/>
          </a:xfrm>
        </p:spPr>
      </p:pic>
    </p:spTree>
    <p:extLst>
      <p:ext uri="{BB962C8B-B14F-4D97-AF65-F5344CB8AC3E}">
        <p14:creationId xmlns:p14="http://schemas.microsoft.com/office/powerpoint/2010/main" val="77888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Вики се включи с интересна рисунка!</a:t>
            </a:r>
            <a:endParaRPr lang="bg-B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133" y="2160588"/>
            <a:ext cx="4893733" cy="4409545"/>
          </a:xfrm>
        </p:spPr>
      </p:pic>
    </p:spTree>
    <p:extLst>
      <p:ext uri="{BB962C8B-B14F-4D97-AF65-F5344CB8AC3E}">
        <p14:creationId xmlns:p14="http://schemas.microsoft.com/office/powerpoint/2010/main" val="620514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Рая ни нарисува мястото за изхвърляне на отпадъци.</a:t>
            </a:r>
            <a:endParaRPr lang="bg-B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72" y="2160588"/>
            <a:ext cx="8826428" cy="4274079"/>
          </a:xfrm>
        </p:spPr>
      </p:pic>
    </p:spTree>
    <p:extLst>
      <p:ext uri="{BB962C8B-B14F-4D97-AF65-F5344CB8AC3E}">
        <p14:creationId xmlns:p14="http://schemas.microsoft.com/office/powerpoint/2010/main" val="177794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210</TotalTime>
  <Words>155</Words>
  <Application>Microsoft Office PowerPoint</Application>
  <PresentationFormat>Widescreen</PresentationFormat>
  <Paragraphs>22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Times New Roman</vt:lpstr>
      <vt:lpstr>Trebuchet MS</vt:lpstr>
      <vt:lpstr>Wingdings 3</vt:lpstr>
      <vt:lpstr>Facet</vt:lpstr>
      <vt:lpstr> 1-ви май-празник на трудoвите хора по цял свят</vt:lpstr>
      <vt:lpstr>PowerPoint Presentation</vt:lpstr>
      <vt:lpstr>PowerPoint Presentation</vt:lpstr>
      <vt:lpstr>PowerPoint Presentation</vt:lpstr>
      <vt:lpstr>Крис  изработи проекти от камъчета       </vt:lpstr>
      <vt:lpstr>PowerPoint Presentation</vt:lpstr>
      <vt:lpstr>Митко е нарисувал една от забележителностите на град Самоков и  нейната история</vt:lpstr>
      <vt:lpstr>Йоана нарисува своя портрет и написа кратко разказче с илюстрация за своето село.</vt:lpstr>
      <vt:lpstr>PowerPoint Presentation</vt:lpstr>
      <vt:lpstr>Вальо,Тони и Божидара се проявиха като умели художници</vt:lpstr>
      <vt:lpstr>А това са двете прекрасни рисунки на Ванеса</vt:lpstr>
      <vt:lpstr>PowerPoint Presentation</vt:lpstr>
      <vt:lpstr>Ванеса ни е показала своя талант.</vt:lpstr>
      <vt:lpstr>Вики се включи с интересна рисунка!</vt:lpstr>
      <vt:lpstr>Рая ни нарисува мястото за изхвърляне на отпадъци.</vt:lpstr>
    </vt:vector>
  </TitlesOfParts>
  <Company>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Предизвикателство по случай 1-ви май!</dc:title>
  <dc:creator>User</dc:creator>
  <cp:lastModifiedBy>Stoyan Stoyanov</cp:lastModifiedBy>
  <cp:revision>36</cp:revision>
  <dcterms:created xsi:type="dcterms:W3CDTF">2020-04-29T12:14:28Z</dcterms:created>
  <dcterms:modified xsi:type="dcterms:W3CDTF">2020-05-03T13:29:13Z</dcterms:modified>
</cp:coreProperties>
</file>