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2" autoAdjust="0"/>
    <p:restoredTop sz="94660"/>
  </p:normalViewPr>
  <p:slideViewPr>
    <p:cSldViewPr snapToGrid="0">
      <p:cViewPr varScale="1">
        <p:scale>
          <a:sx n="73" d="100"/>
          <a:sy n="73" d="100"/>
        </p:scale>
        <p:origin x="5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87495"/>
            <a:ext cx="9144000" cy="1170305"/>
          </a:xfrm>
        </p:spPr>
        <p:txBody>
          <a:bodyPr>
            <a:noAutofit/>
          </a:bodyPr>
          <a:lstStyle/>
          <a:p>
            <a:r>
              <a:rPr lang="en-US" sz="4000">
                <a:solidFill>
                  <a:schemeClr val="tx1">
                    <a:lumMod val="95000"/>
                    <a:lumOff val="5000"/>
                  </a:schemeClr>
                </a:solidFill>
              </a:rPr>
              <a:t>Международният ден на труда и работническата солидарност.</a:t>
            </a:r>
          </a:p>
        </p:txBody>
      </p:sp>
      <p:pic>
        <p:nvPicPr>
          <p:cNvPr id="4" name="Picture 3" descr="768x4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772795"/>
            <a:ext cx="9144000" cy="30880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>
                <a:solidFill>
                  <a:schemeClr val="tx1">
                    <a:lumMod val="95000"/>
                    <a:lumOff val="5000"/>
                  </a:schemeClr>
                </a:solidFill>
              </a:rPr>
              <a:t>Началото се поставя на 1 май 1886 година в САЩ, когато профсъюзите провеждат неофициална национална стачка, в която вземат участие над 300 000 работници от цялата страна с искане за въвеждане на официален 8-часов работен ден</a:t>
            </a:r>
          </a:p>
          <a:p>
            <a:r>
              <a:rPr lang="en-US" sz="3200">
                <a:solidFill>
                  <a:schemeClr val="tx1">
                    <a:lumMod val="95000"/>
                    <a:lumOff val="5000"/>
                  </a:schemeClr>
                </a:solidFill>
              </a:rPr>
              <a:t>Първият опит за честване на Първи май в България е от Топографското дружество през 1890 г</a:t>
            </a:r>
          </a:p>
          <a:p>
            <a:r>
              <a:rPr lang="en-US" sz="3200">
                <a:solidFill>
                  <a:schemeClr val="tx1">
                    <a:lumMod val="95000"/>
                    <a:lumOff val="5000"/>
                  </a:schemeClr>
                </a:solidFill>
              </a:rPr>
              <a:t>Първи май се чества като Ден на труда и е официален празник в редица държави като: Германия, Австрия, Мексико, Тайланд, Русия и други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200"/>
          </a:xfrm>
        </p:spPr>
        <p:txBody>
          <a:bodyPr>
            <a:normAutofit fontScale="90000"/>
          </a:bodyPr>
          <a:lstStyle/>
          <a:p>
            <a:r>
              <a:rPr lang="bg-BG" altLang="en-US"/>
              <a:t>ТРУДЯ СЕ:)</a:t>
            </a:r>
          </a:p>
        </p:txBody>
      </p:sp>
      <p:pic>
        <p:nvPicPr>
          <p:cNvPr id="4" name="Content Placeholder 3" descr="95398320_237742534213029_4081743275222892544_n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98670" y="548640"/>
            <a:ext cx="3359785" cy="590994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838200" y="348615"/>
            <a:ext cx="10515600" cy="76200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0000" lnSpcReduction="10000"/>
          </a:bodyPr>
          <a:lstStyle/>
          <a:p>
            <a:r>
              <a:rPr lang="bg-BG" sz="3600">
                <a:solidFill>
                  <a:schemeClr val="tx1">
                    <a:lumMod val="95000"/>
                    <a:lumOff val="5000"/>
                  </a:schemeClr>
                </a:solidFill>
              </a:rPr>
              <a:t>Това съм аз:)</a:t>
            </a:r>
          </a:p>
          <a:p>
            <a:r>
              <a:rPr lang="bg-BG" sz="3600">
                <a:solidFill>
                  <a:schemeClr val="tx1">
                    <a:lumMod val="95000"/>
                    <a:lumOff val="5000"/>
                  </a:schemeClr>
                </a:solidFill>
              </a:rPr>
              <a:t>Обичам да се забавлявам ,докато работя:)</a:t>
            </a:r>
          </a:p>
          <a:p>
            <a:r>
              <a:rPr lang="bg-BG" sz="3600">
                <a:solidFill>
                  <a:schemeClr val="tx1">
                    <a:lumMod val="95000"/>
                    <a:lumOff val="5000"/>
                  </a:schemeClr>
                </a:solidFill>
              </a:rPr>
              <a:t>Правя го не само на 1 май,а винаги,когато ми се налага:)</a:t>
            </a:r>
          </a:p>
          <a:p>
            <a:r>
              <a:rPr lang="bg-BG" sz="3600">
                <a:solidFill>
                  <a:schemeClr val="tx1">
                    <a:lumMod val="95000"/>
                    <a:lumOff val="5000"/>
                  </a:schemeClr>
                </a:solidFill>
              </a:rPr>
              <a:t>Обичам да ремонтирам разни неща,да помагам на тате и дядо!</a:t>
            </a:r>
          </a:p>
          <a:p>
            <a:r>
              <a:rPr lang="bg-BG" sz="3600">
                <a:solidFill>
                  <a:schemeClr val="tx1">
                    <a:lumMod val="95000"/>
                    <a:lumOff val="5000"/>
                  </a:schemeClr>
                </a:solidFill>
              </a:rPr>
              <a:t>Помагам и на мама,като и нося тежките торби.</a:t>
            </a:r>
          </a:p>
          <a:p>
            <a:r>
              <a:rPr lang="bg-BG" sz="3600">
                <a:solidFill>
                  <a:schemeClr val="tx1">
                    <a:lumMod val="95000"/>
                    <a:lumOff val="5000"/>
                  </a:schemeClr>
                </a:solidFill>
              </a:rPr>
              <a:t>Няма срамна работа!</a:t>
            </a:r>
          </a:p>
          <a:p>
            <a:r>
              <a:rPr lang="bg-BG" sz="3600">
                <a:solidFill>
                  <a:schemeClr val="tx1">
                    <a:lumMod val="95000"/>
                    <a:lumOff val="5000"/>
                  </a:schemeClr>
                </a:solidFill>
              </a:rPr>
              <a:t>Все пак труда ,краси човека!</a:t>
            </a:r>
            <a:endParaRPr lang="bg-BG"/>
          </a:p>
          <a:p>
            <a:endParaRPr lang="bg-BG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altLang="en-US">
                <a:solidFill>
                  <a:schemeClr val="bg2">
                    <a:lumMod val="10000"/>
                  </a:schemeClr>
                </a:solidFill>
              </a:rPr>
              <a:t>           САМОКОВ-МОЯ РОДЕН ГРАД</a:t>
            </a:r>
          </a:p>
        </p:txBody>
      </p:sp>
      <p:pic>
        <p:nvPicPr>
          <p:cNvPr id="4" name="Content Placeholder 3" descr="10465518_676397415773170_8737754234478449191_o-2-570x29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4135" y="1691005"/>
            <a:ext cx="10019665" cy="47282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838200" y="274955"/>
            <a:ext cx="10515600" cy="90170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3240" y="1063625"/>
            <a:ext cx="11327765" cy="5495290"/>
          </a:xfrm>
        </p:spPr>
        <p:txBody>
          <a:bodyPr/>
          <a:lstStyle/>
          <a:p>
            <a:r>
              <a:rPr lang="en-US" sz="3200"/>
              <a:t>Миналото на града е свързано с добиването на желязо</a:t>
            </a:r>
            <a:r>
              <a:rPr lang="bg-BG" altLang="en-US" sz="3200"/>
              <a:t>.</a:t>
            </a:r>
          </a:p>
          <a:p>
            <a:r>
              <a:rPr lang="bg-BG" altLang="en-US" sz="3200"/>
              <a:t>Някога тук е имало римско селище, а сегашният град е възникнал по-късно — в началото на XIV век като рударско селище. По това време българските занаятчии влезли в пряка връзка със западноевропейските рудари саксонци, наричани саси, и по техен образец били въведени саксонски пещи (видни), ковашки работилници (мадани) с духала и големи чукове (самокови — откъдето идва и името на града), движени с водна сила. Когато турците превзели града (1372), Самоков бил икономическо и културно средище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/>
              <a:t>Най-добрият самоковски художник се казва ЗАХАРИ ЗОГРАФ. Той е емблематичната фигура на Самоковската школа и на българското Възраждане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46245" y="1391285"/>
            <a:ext cx="3815715" cy="396938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altLang="en-US"/>
              <a:t>                         </a:t>
            </a:r>
            <a:r>
              <a:rPr lang="en-US"/>
              <a:t>Голямата чешма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0025" y="1456690"/>
            <a:ext cx="9252585" cy="521398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0085"/>
            <a:ext cx="10515600" cy="5497195"/>
          </a:xfrm>
        </p:spPr>
        <p:txBody>
          <a:bodyPr>
            <a:noAutofit/>
          </a:bodyPr>
          <a:lstStyle/>
          <a:p>
            <a:endParaRPr lang="en-US" sz="2500"/>
          </a:p>
          <a:p>
            <a:r>
              <a:rPr lang="en-US"/>
              <a:t>Това е истинският символ на Самоков</a:t>
            </a:r>
            <a:r>
              <a:rPr lang="bg-BG" altLang="en-US"/>
              <a:t>.</a:t>
            </a:r>
            <a:r>
              <a:rPr lang="en-US"/>
              <a:t>Близо до нея в миналото се е издигала часовниковата кула, отмервала три века времето по европейски. Големата чешма има по-щастлива съдба от кулата, защото през 1928 г. е обявена за старина, т.е. паметник на културата, и това я спасява от разрушаване. Пет века тя доминира площада и е една завършена обществена сграда в османски имперски стил от XVII век. Издигната е около 1660 г. с благоволението на емина на султанската кухня Мехмед ефенди на площада в чаршията.</a:t>
            </a:r>
          </a:p>
          <a:p>
            <a:r>
              <a:rPr lang="en-US"/>
              <a:t>На снимката не се вижда,но на чешмата е окачена огромна обица за която се смята,че е била на Крали Марко.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altLang="en-US"/>
              <a:t>                               КОЗЕЛА</a:t>
            </a:r>
          </a:p>
        </p:txBody>
      </p:sp>
      <p:pic>
        <p:nvPicPr>
          <p:cNvPr id="4" name="Content Placeholder 3" descr="Козела-един-символ-на-Самоков-186x27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4490" y="1259840"/>
            <a:ext cx="4789170" cy="54959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/>
              <a:t>Козелът е бронзова скулптура близо до автогарата в Самоков.</a:t>
            </a:r>
          </a:p>
          <a:p>
            <a:r>
              <a:rPr lang="en-US" sz="3600"/>
              <a:t>Автор на козела е скулпторът Крум Дерменджиев</a:t>
            </a:r>
          </a:p>
          <a:p>
            <a:r>
              <a:rPr lang="bg-BG" altLang="en-US" sz="3600"/>
              <a:t>Няма човек в града,кото да няма снимка с него.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altLang="en-US"/>
              <a:t>                       П</a:t>
            </a:r>
            <a:r>
              <a:rPr lang="en-US"/>
              <a:t>арк   </a:t>
            </a:r>
            <a:r>
              <a:rPr lang="bg-BG" altLang="en-US"/>
              <a:t>К</a:t>
            </a:r>
            <a:r>
              <a:rPr lang="en-US"/>
              <a:t>райискърец</a:t>
            </a:r>
          </a:p>
        </p:txBody>
      </p:sp>
      <p:pic>
        <p:nvPicPr>
          <p:cNvPr id="4" name="Content Placeholder 3" descr="95260843_3595190570496049_7619215134916870144_o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5155" y="1808480"/>
            <a:ext cx="8257540" cy="435165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altLang="en-US" sz="3200"/>
              <a:t>Парка е най новата придобивка на града.</a:t>
            </a:r>
          </a:p>
          <a:p>
            <a:r>
              <a:rPr lang="bg-BG" altLang="en-US" sz="3200"/>
              <a:t>В центъра на града и точно до кристалните води на река Искър може да се разходите по парковите алеи и покрай живописно езеро с декоративно мостче и фонтан или да покарате колело. За децата функционират детска площадка с атракцион във формата на кораб, скейт парк и зони за игри на открито. В парка са предвидени много кътове за отдих и др.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altLang="en-US" sz="3200"/>
              <a:t>Това е само малка част от историята и настоящето на моя град Самоков.</a:t>
            </a:r>
          </a:p>
          <a:p>
            <a:r>
              <a:rPr lang="bg-BG" altLang="en-US" sz="3200"/>
              <a:t>Обичам града си и съм щастлив,че съм роден и живея в него.</a:t>
            </a:r>
          </a:p>
          <a:p>
            <a:r>
              <a:rPr lang="bg-BG" altLang="en-US" sz="540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САМОКОВ-МАГИЧЕН И ОБИЧАН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526</Words>
  <Application>Microsoft Office PowerPoint</Application>
  <PresentationFormat>Widescreen</PresentationFormat>
  <Paragraphs>30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ТРУДЯ СЕ:)</vt:lpstr>
      <vt:lpstr>PowerPoint Presentation</vt:lpstr>
      <vt:lpstr>           САМОКОВ-МОЯ РОДЕН ГРАД</vt:lpstr>
      <vt:lpstr>PowerPoint Presentation</vt:lpstr>
      <vt:lpstr>Най-добрият самоковски художник се казва ЗАХАРИ ЗОГРАФ. Той е емблематичната фигура на Самоковската школа и на българското Възраждане</vt:lpstr>
      <vt:lpstr>                         Голямата чешма</vt:lpstr>
      <vt:lpstr>PowerPoint Presentation</vt:lpstr>
      <vt:lpstr>                               КОЗЕЛА</vt:lpstr>
      <vt:lpstr>PowerPoint Presentation</vt:lpstr>
      <vt:lpstr>                       Парк   Крайискърец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lenovo</dc:creator>
  <cp:lastModifiedBy>Stoyan Stoyanov</cp:lastModifiedBy>
  <cp:revision>2</cp:revision>
  <dcterms:created xsi:type="dcterms:W3CDTF">2020-05-03T11:23:54Z</dcterms:created>
  <dcterms:modified xsi:type="dcterms:W3CDTF">2020-05-03T13:28:09Z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1033-11.2.0.9281</vt:lpwstr>
  </property>
</Properties>
</file>